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10"/>
  </p:notesMasterIdLst>
  <p:sldIdLst>
    <p:sldId id="260" r:id="rId2"/>
    <p:sldId id="256" r:id="rId3"/>
    <p:sldId id="261" r:id="rId4"/>
    <p:sldId id="263" r:id="rId5"/>
    <p:sldId id="262" r:id="rId6"/>
    <p:sldId id="264" r:id="rId7"/>
    <p:sldId id="265" r:id="rId8"/>
    <p:sldId id="266"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0388" autoAdjust="0"/>
  </p:normalViewPr>
  <p:slideViewPr>
    <p:cSldViewPr snapToGrid="0">
      <p:cViewPr varScale="1">
        <p:scale>
          <a:sx n="80" d="100"/>
          <a:sy n="80" d="100"/>
        </p:scale>
        <p:origin x="1734" y="9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062C1B6-FBB3-41D7-B578-7E7B4CCAD101}" type="datetimeFigureOut">
              <a:rPr lang="zh-CN" altLang="en-US" smtClean="0"/>
              <a:t>2018/9/28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DD20593-0B46-472E-9A1F-71CF72203F93}" type="slidenum">
              <a:rPr lang="zh-CN" altLang="en-US" smtClean="0"/>
              <a:t>‹#›</a:t>
            </a:fld>
            <a:endParaRPr lang="zh-CN" altLang="en-US"/>
          </a:p>
        </p:txBody>
      </p:sp>
    </p:spTree>
    <p:extLst>
      <p:ext uri="{BB962C8B-B14F-4D97-AF65-F5344CB8AC3E}">
        <p14:creationId xmlns:p14="http://schemas.microsoft.com/office/powerpoint/2010/main" val="9821729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DD20593-0B46-472E-9A1F-71CF72203F93}" type="slidenum">
              <a:rPr lang="zh-CN" altLang="en-US" smtClean="0"/>
              <a:t>1</a:t>
            </a:fld>
            <a:endParaRPr lang="zh-CN" altLang="en-US"/>
          </a:p>
        </p:txBody>
      </p:sp>
    </p:spTree>
    <p:extLst>
      <p:ext uri="{BB962C8B-B14F-4D97-AF65-F5344CB8AC3E}">
        <p14:creationId xmlns:p14="http://schemas.microsoft.com/office/powerpoint/2010/main" val="3452317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In this folio, I am choosing project “</a:t>
            </a:r>
            <a:r>
              <a:rPr lang="en-US" altLang="zh-CN" sz="1200" kern="1200" dirty="0" err="1">
                <a:solidFill>
                  <a:schemeClr val="tx1"/>
                </a:solidFill>
                <a:effectLst/>
                <a:latin typeface="+mn-lt"/>
                <a:ea typeface="+mn-ea"/>
                <a:cs typeface="+mn-cs"/>
              </a:rPr>
              <a:t>Claytown</a:t>
            </a:r>
            <a:r>
              <a:rPr lang="en-US" altLang="zh-CN" sz="1200" kern="1200" dirty="0">
                <a:solidFill>
                  <a:schemeClr val="tx1"/>
                </a:solidFill>
                <a:effectLst/>
                <a:latin typeface="+mn-lt"/>
                <a:ea typeface="+mn-ea"/>
                <a:cs typeface="+mn-cs"/>
              </a:rPr>
              <a:t>” as my concept, based on PC Virtual reality to perform this game. Also, targeting on children under 8 years old.  I am using Virtual Reality to elicit children’s creativity to build a small town in a virtual world by himself. This app could also make the children learn some simple English words or colors, hence to achieve simple education with full of fun and enjoy of the game.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To design a simple, and easy game is one of important concept in this project. The other important concept is easy education stuff within the game. So, children can easily learn from it in their subconscious while in the game. Also, it might arouse their creativity to build the town in the way they like. It might look way different in general, but it might show us the different view from how the town will be like.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My concept was coming from the figure in the </a:t>
            </a:r>
            <a:r>
              <a:rPr lang="en-US" altLang="zh-CN" sz="1200" kern="1200" dirty="0" err="1">
                <a:solidFill>
                  <a:schemeClr val="tx1"/>
                </a:solidFill>
                <a:effectLst/>
                <a:latin typeface="+mn-lt"/>
                <a:ea typeface="+mn-ea"/>
                <a:cs typeface="+mn-cs"/>
              </a:rPr>
              <a:t>powerpoint</a:t>
            </a:r>
            <a:r>
              <a:rPr lang="en-US" altLang="zh-CN" sz="1200" kern="1200" dirty="0">
                <a:solidFill>
                  <a:schemeClr val="tx1"/>
                </a:solidFill>
                <a:effectLst/>
                <a:latin typeface="+mn-lt"/>
                <a:ea typeface="+mn-ea"/>
                <a:cs typeface="+mn-cs"/>
              </a:rPr>
              <a:t>, 3Dmax town simulation and the Lego town. For these scene model was just a sample model for the town construction planning. But, for my prototype allows user to learn, also have the immersion of experience in the VR environment. </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DD20593-0B46-472E-9A1F-71CF72203F93}" type="slidenum">
              <a:rPr lang="zh-CN" altLang="en-US" smtClean="0"/>
              <a:t>2</a:t>
            </a:fld>
            <a:endParaRPr lang="zh-CN" altLang="en-US"/>
          </a:p>
        </p:txBody>
      </p:sp>
    </p:spTree>
    <p:extLst>
      <p:ext uri="{BB962C8B-B14F-4D97-AF65-F5344CB8AC3E}">
        <p14:creationId xmlns:p14="http://schemas.microsoft.com/office/powerpoint/2010/main" val="3067968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So here is the </a:t>
            </a:r>
            <a:r>
              <a:rPr lang="en-US" altLang="zh-CN" dirty="0" err="1"/>
              <a:t>moodboard</a:t>
            </a:r>
            <a:r>
              <a:rPr lang="en-US" altLang="zh-CN" dirty="0"/>
              <a:t>, my project will be creating by unity. And for 3d assets will be creating by 3dmax. As we can see in the figure. My project will be like a town made with clay also with some simple educational thing in the project which is learning colors and English name of each models. </a:t>
            </a:r>
            <a:endParaRPr lang="zh-CN" altLang="en-US" dirty="0"/>
          </a:p>
        </p:txBody>
      </p:sp>
      <p:sp>
        <p:nvSpPr>
          <p:cNvPr id="4" name="灯片编号占位符 3"/>
          <p:cNvSpPr>
            <a:spLocks noGrp="1"/>
          </p:cNvSpPr>
          <p:nvPr>
            <p:ph type="sldNum" sz="quarter" idx="10"/>
          </p:nvPr>
        </p:nvSpPr>
        <p:spPr/>
        <p:txBody>
          <a:bodyPr/>
          <a:lstStyle/>
          <a:p>
            <a:fld id="{3DD20593-0B46-472E-9A1F-71CF72203F93}" type="slidenum">
              <a:rPr lang="zh-CN" altLang="en-US" smtClean="0"/>
              <a:t>3</a:t>
            </a:fld>
            <a:endParaRPr lang="zh-CN" altLang="en-US"/>
          </a:p>
        </p:txBody>
      </p:sp>
    </p:spTree>
    <p:extLst>
      <p:ext uri="{BB962C8B-B14F-4D97-AF65-F5344CB8AC3E}">
        <p14:creationId xmlns:p14="http://schemas.microsoft.com/office/powerpoint/2010/main" val="32138402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As my first model creation, I was having a lot problem and take a lot of time creating this model. </a:t>
            </a:r>
            <a:r>
              <a:rPr lang="en-ZA" altLang="zh-CN" sz="1200" kern="1200" dirty="0">
                <a:solidFill>
                  <a:schemeClr val="tx1"/>
                </a:solidFill>
                <a:effectLst/>
                <a:latin typeface="+mn-lt"/>
                <a:ea typeface="+mn-ea"/>
                <a:cs typeface="+mn-cs"/>
              </a:rPr>
              <a:t>When I was creating the roof and the body, I found out that I didn’t cut some of the polygon into 3 or 4 sides. Therefore, when I use UVW function to spread the UV in the way I wanted. it took me more time to deal with each side and polygons. Eventually, I found a video </a:t>
            </a:r>
            <a:r>
              <a:rPr lang="en-ZA" altLang="zh-CN" sz="1200" i="1" kern="1200" dirty="0">
                <a:solidFill>
                  <a:schemeClr val="tx1"/>
                </a:solidFill>
                <a:effectLst/>
                <a:latin typeface="+mn-lt"/>
                <a:ea typeface="+mn-ea"/>
                <a:cs typeface="+mn-cs"/>
              </a:rPr>
              <a:t>3DS MAX UV Mapping / Unwrapping Tutorial super fast &amp; easy by </a:t>
            </a:r>
            <a:r>
              <a:rPr lang="en-ZA" altLang="zh-CN" sz="1200" kern="1200" dirty="0" err="1">
                <a:solidFill>
                  <a:schemeClr val="tx1"/>
                </a:solidFill>
                <a:effectLst/>
                <a:latin typeface="+mn-lt"/>
                <a:ea typeface="+mn-ea"/>
                <a:cs typeface="+mn-cs"/>
              </a:rPr>
              <a:t>JBGameStudios</a:t>
            </a:r>
            <a:r>
              <a:rPr lang="en-ZA" altLang="zh-CN" sz="1200" kern="1200" dirty="0">
                <a:solidFill>
                  <a:schemeClr val="tx1"/>
                </a:solidFill>
                <a:effectLst/>
                <a:latin typeface="+mn-lt"/>
                <a:ea typeface="+mn-ea"/>
                <a:cs typeface="+mn-cs"/>
              </a:rPr>
              <a:t>(2015) that talks about how to use UVW. In the first folio, we can see the UV map and textures are a mess. So, I recreated a UWV map for house. As we can see the picture on the right which is my final version of the house.  And on the left hand side is the before and after for the</a:t>
            </a:r>
            <a:r>
              <a:rPr lang="en-US" altLang="zh-CN" sz="1200" kern="1200" dirty="0">
                <a:solidFill>
                  <a:schemeClr val="tx1"/>
                </a:solidFill>
                <a:effectLst/>
                <a:latin typeface="+mn-lt"/>
                <a:ea typeface="+mn-ea"/>
                <a:cs typeface="+mn-cs"/>
              </a:rPr>
              <a:t> UV  map.</a:t>
            </a:r>
            <a:endParaRPr lang="zh-CN" altLang="en-US" dirty="0"/>
          </a:p>
        </p:txBody>
      </p:sp>
      <p:sp>
        <p:nvSpPr>
          <p:cNvPr id="4" name="灯片编号占位符 3"/>
          <p:cNvSpPr>
            <a:spLocks noGrp="1"/>
          </p:cNvSpPr>
          <p:nvPr>
            <p:ph type="sldNum" sz="quarter" idx="10"/>
          </p:nvPr>
        </p:nvSpPr>
        <p:spPr/>
        <p:txBody>
          <a:bodyPr/>
          <a:lstStyle/>
          <a:p>
            <a:fld id="{3DD20593-0B46-472E-9A1F-71CF72203F93}" type="slidenum">
              <a:rPr lang="zh-CN" altLang="en-US" smtClean="0"/>
              <a:t>4</a:t>
            </a:fld>
            <a:endParaRPr lang="zh-CN" altLang="en-US"/>
          </a:p>
        </p:txBody>
      </p:sp>
    </p:spTree>
    <p:extLst>
      <p:ext uri="{BB962C8B-B14F-4D97-AF65-F5344CB8AC3E}">
        <p14:creationId xmlns:p14="http://schemas.microsoft.com/office/powerpoint/2010/main" val="8260623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altLang="zh-CN" sz="1200" kern="1200" dirty="0">
                <a:solidFill>
                  <a:schemeClr val="tx1"/>
                </a:solidFill>
                <a:effectLst/>
                <a:latin typeface="+mn-lt"/>
                <a:ea typeface="+mn-ea"/>
                <a:cs typeface="+mn-cs"/>
              </a:rPr>
              <a:t>I started creating the car body first by using what I learned from the class, as we can see the picture below, I was trying to make a tyre whole from the car body. But I didn’t know how to do it because the 3d Max in my house is 2017 not 2016. Therefore, I asked my friend also in the video Boolean Subtract 3ds Max 2017 by </a:t>
            </a:r>
            <a:r>
              <a:rPr lang="en-ZA" altLang="zh-CN" sz="1200" kern="1200" dirty="0" err="1">
                <a:solidFill>
                  <a:schemeClr val="tx1"/>
                </a:solidFill>
                <a:effectLst/>
                <a:latin typeface="+mn-lt"/>
                <a:ea typeface="+mn-ea"/>
                <a:cs typeface="+mn-cs"/>
              </a:rPr>
              <a:t>GameDesignDude</a:t>
            </a:r>
            <a:r>
              <a:rPr lang="en-ZA" altLang="zh-CN" sz="1200" kern="1200" dirty="0">
                <a:solidFill>
                  <a:schemeClr val="tx1"/>
                </a:solidFill>
                <a:effectLst/>
                <a:latin typeface="+mn-lt"/>
                <a:ea typeface="+mn-ea"/>
                <a:cs typeface="+mn-cs"/>
              </a:rPr>
              <a:t> (2017) about how to use Boolean function to achieve my purpose. While I am creating for the car body, those very detail part like the inlet of the car and those head light at the front took me a lot of time to create it. I have to make sure the vertexes are welded without any cap. After I applied my tyre on to the car body, I connect the line at the middle of the car and chose the vertex for half the car and delete. Therefore, I could use symmetry function to create the other side with the tyre hole and tyre that been created on one side. We can see the UV map in the content. The before and after for the UV map and model. </a:t>
            </a:r>
            <a:endParaRPr lang="zh-CN"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DD20593-0B46-472E-9A1F-71CF72203F93}" type="slidenum">
              <a:rPr lang="zh-CN" altLang="en-US" smtClean="0"/>
              <a:t>5</a:t>
            </a:fld>
            <a:endParaRPr lang="zh-CN" altLang="en-US"/>
          </a:p>
        </p:txBody>
      </p:sp>
    </p:spTree>
    <p:extLst>
      <p:ext uri="{BB962C8B-B14F-4D97-AF65-F5344CB8AC3E}">
        <p14:creationId xmlns:p14="http://schemas.microsoft.com/office/powerpoint/2010/main" val="33194733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altLang="zh-CN" sz="1200" kern="1200" dirty="0">
                <a:solidFill>
                  <a:schemeClr val="tx1"/>
                </a:solidFill>
                <a:effectLst/>
                <a:latin typeface="+mn-lt"/>
                <a:ea typeface="+mn-ea"/>
                <a:cs typeface="+mn-cs"/>
              </a:rPr>
              <a:t>For the character, I started creating from the body then arm, foot, hand, shoes then head. While I am creating arm and foot. I’ve encounter some of the vertex couldn’t be weld. So I use edge faces mode and half transparency mode to find the problem. The problem was for each object like arm and foot their polygon that should be remove before attach. Therefore, I can weld those vertex together. Mostly, using symmetry to just doing half side of the character, so the computer will finish the other side for you.  The hardest part is creating the head, I started with a sphere, and using cut tool to cut the </a:t>
            </a:r>
            <a:r>
              <a:rPr lang="en-US" altLang="zh-CN" dirty="0"/>
              <a:t>contour out. But is very hard to do it which took me 10 hours in total to cut all these contour out. On the left hand side, there is the UV map before and after for the character. </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DD20593-0B46-472E-9A1F-71CF72203F93}" type="slidenum">
              <a:rPr lang="zh-CN" altLang="en-US" smtClean="0"/>
              <a:t>6</a:t>
            </a:fld>
            <a:endParaRPr lang="zh-CN" altLang="en-US"/>
          </a:p>
        </p:txBody>
      </p:sp>
    </p:spTree>
    <p:extLst>
      <p:ext uri="{BB962C8B-B14F-4D97-AF65-F5344CB8AC3E}">
        <p14:creationId xmlns:p14="http://schemas.microsoft.com/office/powerpoint/2010/main" val="24127694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ZA" altLang="zh-CN" sz="1200" kern="1200" dirty="0">
                <a:solidFill>
                  <a:schemeClr val="tx1"/>
                </a:solidFill>
                <a:effectLst/>
                <a:latin typeface="+mn-lt"/>
                <a:ea typeface="+mn-ea"/>
                <a:cs typeface="+mn-cs"/>
              </a:rPr>
              <a:t>I started created a cylinder for the bottom of the object, and drag it up with some adjusting. Then, while I am creating the light part. I’ve encounter some problem which is that how to get a cylinder into a 6 sided object. Therefore, I have asked my friend about it. And he taught me connect 4 side together and again. Then, use the adjusting tool to adjust it to closely to the circle. Then, I and extrude from the body to make the light model. On the left hand side, there are before and after for the UV map.</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DD20593-0B46-472E-9A1F-71CF72203F93}" type="slidenum">
              <a:rPr lang="zh-CN" altLang="en-US" smtClean="0"/>
              <a:t>7</a:t>
            </a:fld>
            <a:endParaRPr lang="zh-CN" altLang="en-US"/>
          </a:p>
        </p:txBody>
      </p:sp>
    </p:spTree>
    <p:extLst>
      <p:ext uri="{BB962C8B-B14F-4D97-AF65-F5344CB8AC3E}">
        <p14:creationId xmlns:p14="http://schemas.microsoft.com/office/powerpoint/2010/main" val="5660533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AU" altLang="zh-CN" sz="1200" kern="1200" dirty="0">
                <a:solidFill>
                  <a:schemeClr val="tx1"/>
                </a:solidFill>
                <a:effectLst/>
                <a:latin typeface="+mn-lt"/>
                <a:ea typeface="+mn-ea"/>
                <a:cs typeface="+mn-cs"/>
              </a:rPr>
              <a:t>About 11 weeks of learning and experience the project development, content creation for Virtual reality is ending soon. Overall, I am satisfied with the completion of the theme development task that I have chosen, and the learning process is also very pleasant. The portfolio also meets my own expectations.</a:t>
            </a:r>
            <a:endParaRPr lang="zh-CN" altLang="zh-CN" sz="1200" kern="1200" dirty="0">
              <a:solidFill>
                <a:schemeClr val="tx1"/>
              </a:solidFill>
              <a:effectLst/>
              <a:latin typeface="+mn-lt"/>
              <a:ea typeface="+mn-ea"/>
              <a:cs typeface="+mn-cs"/>
            </a:endParaRPr>
          </a:p>
          <a:p>
            <a:r>
              <a:rPr lang="en-AU" altLang="zh-CN" sz="1200" kern="1200" dirty="0">
                <a:solidFill>
                  <a:schemeClr val="tx1"/>
                </a:solidFill>
                <a:effectLst/>
                <a:latin typeface="+mn-lt"/>
                <a:ea typeface="+mn-ea"/>
                <a:cs typeface="+mn-cs"/>
              </a:rPr>
              <a:t>I have experienced some difficulties problems, but through my exploration and online learning, I quickly solved them. In the process of the whole project, I considered the modelling part to be a relatively difficult part. In the process of modelling at the early stage, the effect of making the model was always different from the actual reference images. It may be related to art foundation and modelling habits. After that, in the middle of the semester, I gradually mastered the essentials and learned the skills of modelling and mapping. However, the time management and audio management have been affected due to the previous proficiency problems. Didn’t use sufficient time to undertake to finish, can only create according to standard. In general, all aspects have been improved.</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3DD20593-0B46-472E-9A1F-71CF72203F93}" type="slidenum">
              <a:rPr lang="zh-CN" altLang="en-US" smtClean="0"/>
              <a:t>8</a:t>
            </a:fld>
            <a:endParaRPr lang="zh-CN" altLang="en-US"/>
          </a:p>
        </p:txBody>
      </p:sp>
    </p:spTree>
    <p:extLst>
      <p:ext uri="{BB962C8B-B14F-4D97-AF65-F5344CB8AC3E}">
        <p14:creationId xmlns:p14="http://schemas.microsoft.com/office/powerpoint/2010/main" val="3720925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zh-CN" altLang="en-US"/>
              <a:t>单击此处编辑母版标题样式</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bg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CC46EC0A-005F-4E41-8D86-947CFA3EA842}" type="datetimeFigureOut">
              <a:rPr lang="zh-CN" altLang="en-US" smtClean="0"/>
              <a:t>2018/9/28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ACD8BD-912C-4C7F-9584-A27AE360CEF6}" type="slidenum">
              <a:rPr lang="zh-CN" altLang="en-US" smtClean="0"/>
              <a:t>‹#›</a:t>
            </a:fld>
            <a:endParaRPr lang="zh-CN" altLang="en-US"/>
          </a:p>
        </p:txBody>
      </p:sp>
    </p:spTree>
    <p:extLst>
      <p:ext uri="{BB962C8B-B14F-4D97-AF65-F5344CB8AC3E}">
        <p14:creationId xmlns:p14="http://schemas.microsoft.com/office/powerpoint/2010/main" val="27157081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描述的全景图片">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C46EC0A-005F-4E41-8D86-947CFA3EA842}" type="datetimeFigureOut">
              <a:rPr lang="zh-CN" altLang="en-US" smtClean="0"/>
              <a:t>2018/9/28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ACD8BD-912C-4C7F-9584-A27AE360CEF6}" type="slidenum">
              <a:rPr lang="zh-CN" altLang="en-US" smtClean="0"/>
              <a:t>‹#›</a:t>
            </a:fld>
            <a:endParaRPr lang="zh-CN" altLang="en-US"/>
          </a:p>
        </p:txBody>
      </p:sp>
    </p:spTree>
    <p:extLst>
      <p:ext uri="{BB962C8B-B14F-4D97-AF65-F5344CB8AC3E}">
        <p14:creationId xmlns:p14="http://schemas.microsoft.com/office/powerpoint/2010/main" val="34577855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zh-CN" altLang="en-US"/>
              <a:t>单击此处编辑母版标题样式</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4" name="Date Placeholder 3"/>
          <p:cNvSpPr>
            <a:spLocks noGrp="1"/>
          </p:cNvSpPr>
          <p:nvPr>
            <p:ph type="dt" sz="half" idx="10"/>
          </p:nvPr>
        </p:nvSpPr>
        <p:spPr/>
        <p:txBody>
          <a:bodyPr/>
          <a:lstStyle/>
          <a:p>
            <a:fld id="{CC46EC0A-005F-4E41-8D86-947CFA3EA842}" type="datetimeFigureOut">
              <a:rPr lang="zh-CN" altLang="en-US" smtClean="0"/>
              <a:t>2018/9/28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ACD8BD-912C-4C7F-9584-A27AE360CEF6}" type="slidenum">
              <a:rPr lang="zh-CN" altLang="en-US" smtClean="0"/>
              <a:t>‹#›</a:t>
            </a:fld>
            <a:endParaRPr lang="zh-CN" altLang="en-US"/>
          </a:p>
        </p:txBody>
      </p:sp>
    </p:spTree>
    <p:extLst>
      <p:ext uri="{BB962C8B-B14F-4D97-AF65-F5344CB8AC3E}">
        <p14:creationId xmlns:p14="http://schemas.microsoft.com/office/powerpoint/2010/main" val="40359226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zh-CN" altLang="en-US"/>
              <a:t>单击此处编辑母版标题样式</a:t>
            </a:r>
            <a:endParaRPr lang="en-US" dirty="0"/>
          </a:p>
        </p:txBody>
      </p:sp>
      <p:sp>
        <p:nvSpPr>
          <p:cNvPr id="11" name="Text Placeholder 3"/>
          <p:cNvSpPr>
            <a:spLocks noGrp="1"/>
          </p:cNvSpPr>
          <p:nvPr>
            <p:ph type="body" sz="half" idx="14"/>
          </p:nvPr>
        </p:nvSpPr>
        <p:spPr>
          <a:xfrm>
            <a:off x="1930400" y="3771174"/>
            <a:ext cx="7279649" cy="342174"/>
          </a:xfrm>
        </p:spPr>
        <p:txBody>
          <a:bodyPr vert="horz" lIns="91440" tIns="45720" rIns="91440" bIns="45720" rtlCol="0" anchor="t">
            <a:normAutofit/>
          </a:bodyPr>
          <a:lstStyle>
            <a:lvl1pPr marL="0" indent="0">
              <a:buNone/>
              <a:defRPr lang="en-US" sz="1400" b="0" i="0" kern="1200" cap="small" dirty="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marL="0" lvl="0" indent="0">
              <a:buNone/>
            </a:pPr>
            <a:r>
              <a:rPr lang="zh-CN" altLang="en-US"/>
              <a:t>编辑母版文本样式</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4" name="Date Placeholder 3"/>
          <p:cNvSpPr>
            <a:spLocks noGrp="1"/>
          </p:cNvSpPr>
          <p:nvPr>
            <p:ph type="dt" sz="half" idx="10"/>
          </p:nvPr>
        </p:nvSpPr>
        <p:spPr/>
        <p:txBody>
          <a:bodyPr/>
          <a:lstStyle/>
          <a:p>
            <a:fld id="{CC46EC0A-005F-4E41-8D86-947CFA3EA842}" type="datetimeFigureOut">
              <a:rPr lang="zh-CN" altLang="en-US" smtClean="0"/>
              <a:t>2018/9/28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ACD8BD-912C-4C7F-9584-A27AE360CEF6}" type="slidenum">
              <a:rPr lang="zh-CN" altLang="en-US" smtClean="0"/>
              <a:t>‹#›</a:t>
            </a:fld>
            <a:endParaRPr lang="zh-CN" altLang="en-US"/>
          </a:p>
        </p:txBody>
      </p:sp>
      <p:sp>
        <p:nvSpPr>
          <p:cNvPr id="12" name="TextBox 11"/>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
        <p:nvSpPr>
          <p:cNvPr id="15" name="TextBox 14"/>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ea typeface="+mj-ea"/>
                <a:cs typeface="+mj-cs"/>
              </a:defRPr>
            </a:lvl1pPr>
          </a:lstStyle>
          <a:p>
            <a:pPr lvl="0"/>
            <a:r>
              <a:rPr lang="en-US" dirty="0"/>
              <a:t>”</a:t>
            </a:r>
          </a:p>
        </p:txBody>
      </p:sp>
    </p:spTree>
    <p:extLst>
      <p:ext uri="{BB962C8B-B14F-4D97-AF65-F5344CB8AC3E}">
        <p14:creationId xmlns:p14="http://schemas.microsoft.com/office/powerpoint/2010/main" val="14512559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C46EC0A-005F-4E41-8D86-947CFA3EA842}" type="datetimeFigureOut">
              <a:rPr lang="zh-CN" altLang="en-US" smtClean="0"/>
              <a:t>2018/9/28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ACD8BD-912C-4C7F-9584-A27AE360CEF6}" type="slidenum">
              <a:rPr lang="zh-CN" altLang="en-US" smtClean="0"/>
              <a:t>‹#›</a:t>
            </a:fld>
            <a:endParaRPr lang="zh-CN" altLang="en-US"/>
          </a:p>
        </p:txBody>
      </p:sp>
    </p:spTree>
    <p:extLst>
      <p:ext uri="{BB962C8B-B14F-4D97-AF65-F5344CB8AC3E}">
        <p14:creationId xmlns:p14="http://schemas.microsoft.com/office/powerpoint/2010/main" val="10714186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cxnSp>
        <p:nvCxnSpPr>
          <p:cNvPr id="17" name="Straight Connector 16"/>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C46EC0A-005F-4E41-8D86-947CFA3EA842}" type="datetimeFigureOut">
              <a:rPr lang="zh-CN" altLang="en-US" smtClean="0"/>
              <a:t>2018/9/28</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ACD8BD-912C-4C7F-9584-A27AE360CEF6}" type="slidenum">
              <a:rPr lang="zh-CN" altLang="en-US" smtClean="0"/>
              <a:t>‹#›</a:t>
            </a:fld>
            <a:endParaRPr lang="zh-CN" altLang="en-US"/>
          </a:p>
        </p:txBody>
      </p:sp>
    </p:spTree>
    <p:extLst>
      <p:ext uri="{BB962C8B-B14F-4D97-AF65-F5344CB8AC3E}">
        <p14:creationId xmlns:p14="http://schemas.microsoft.com/office/powerpoint/2010/main" val="1040556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栏">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zh-CN" altLang="en-US"/>
              <a:t>单击此处编辑母版标题样式</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cxnSp>
        <p:nvCxnSpPr>
          <p:cNvPr id="19" name="Straight Connector 18"/>
          <p:cNvCxnSpPr/>
          <p:nvPr/>
        </p:nvCxnSpPr>
        <p:spPr>
          <a:xfrm>
            <a:off x="3726142" y="2133600"/>
            <a:ext cx="0" cy="3962400"/>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a:off x="6962227" y="2133600"/>
            <a:ext cx="0" cy="3966882"/>
          </a:xfrm>
          <a:prstGeom prst="line">
            <a:avLst/>
          </a:prstGeom>
          <a:ln w="12700" cmpd="sng">
            <a:solidFill>
              <a:schemeClr val="bg2">
                <a:lumMod val="40000"/>
                <a:lumOff val="60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CC46EC0A-005F-4E41-8D86-947CFA3EA842}" type="datetimeFigureOut">
              <a:rPr lang="zh-CN" altLang="en-US" smtClean="0"/>
              <a:t>2018/9/28</a:t>
            </a:fld>
            <a:endParaRPr lang="zh-CN" altLang="en-US"/>
          </a:p>
        </p:txBody>
      </p:sp>
      <p:sp>
        <p:nvSpPr>
          <p:cNvPr id="4"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ACD8BD-912C-4C7F-9584-A27AE360CEF6}" type="slidenum">
              <a:rPr lang="zh-CN" altLang="en-US" smtClean="0"/>
              <a:t>‹#›</a:t>
            </a:fld>
            <a:endParaRPr lang="zh-CN" altLang="en-US"/>
          </a:p>
        </p:txBody>
      </p:sp>
    </p:spTree>
    <p:extLst>
      <p:ext uri="{BB962C8B-B14F-4D97-AF65-F5344CB8AC3E}">
        <p14:creationId xmlns:p14="http://schemas.microsoft.com/office/powerpoint/2010/main" val="20939370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nchor="t" anchorCtr="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C46EC0A-005F-4E41-8D86-947CFA3EA842}" type="datetimeFigureOut">
              <a:rPr lang="zh-CN" altLang="en-US" smtClean="0"/>
              <a:t>2018/9/28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ACD8BD-912C-4C7F-9584-A27AE360CEF6}" type="slidenum">
              <a:rPr lang="zh-CN" altLang="en-US" smtClean="0"/>
              <a:t>‹#›</a:t>
            </a:fld>
            <a:endParaRPr lang="zh-CN" altLang="en-US"/>
          </a:p>
        </p:txBody>
      </p:sp>
    </p:spTree>
    <p:extLst>
      <p:ext uri="{BB962C8B-B14F-4D97-AF65-F5344CB8AC3E}">
        <p14:creationId xmlns:p14="http://schemas.microsoft.com/office/powerpoint/2010/main" val="390016476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CC46EC0A-005F-4E41-8D86-947CFA3EA842}" type="datetimeFigureOut">
              <a:rPr lang="zh-CN" altLang="en-US" smtClean="0"/>
              <a:t>2018/9/28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ACD8BD-912C-4C7F-9584-A27AE360CEF6}" type="slidenum">
              <a:rPr lang="zh-CN" altLang="en-US" smtClean="0"/>
              <a:t>‹#›</a:t>
            </a:fld>
            <a:endParaRPr lang="zh-CN" altLang="en-US"/>
          </a:p>
        </p:txBody>
      </p:sp>
    </p:spTree>
    <p:extLst>
      <p:ext uri="{BB962C8B-B14F-4D97-AF65-F5344CB8AC3E}">
        <p14:creationId xmlns:p14="http://schemas.microsoft.com/office/powerpoint/2010/main" val="42816456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3"/>
          <p:cNvSpPr>
            <a:spLocks noGrp="1"/>
          </p:cNvSpPr>
          <p:nvPr>
            <p:ph type="dt" sz="half" idx="10"/>
          </p:nvPr>
        </p:nvSpPr>
        <p:spPr/>
        <p:txBody>
          <a:bodyPr/>
          <a:lstStyle/>
          <a:p>
            <a:fld id="{CC46EC0A-005F-4E41-8D86-947CFA3EA842}" type="datetimeFigureOut">
              <a:rPr lang="zh-CN" altLang="en-US" smtClean="0"/>
              <a:t>2018/9/28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ACD8BD-912C-4C7F-9584-A27AE360CEF6}" type="slidenum">
              <a:rPr lang="zh-CN" altLang="en-US" smtClean="0"/>
              <a:t>‹#›</a:t>
            </a:fld>
            <a:endParaRPr lang="zh-CN" altLang="en-US"/>
          </a:p>
        </p:txBody>
      </p:sp>
    </p:spTree>
    <p:extLst>
      <p:ext uri="{BB962C8B-B14F-4D97-AF65-F5344CB8AC3E}">
        <p14:creationId xmlns:p14="http://schemas.microsoft.com/office/powerpoint/2010/main" val="24528563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bg2">
                    <a:lumMod val="40000"/>
                    <a:lumOff val="6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CC46EC0A-005F-4E41-8D86-947CFA3EA842}" type="datetimeFigureOut">
              <a:rPr lang="zh-CN" altLang="en-US" smtClean="0"/>
              <a:t>2018/9/28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6DACD8BD-912C-4C7F-9584-A27AE360CEF6}" type="slidenum">
              <a:rPr lang="zh-CN" altLang="en-US" smtClean="0"/>
              <a:t>‹#›</a:t>
            </a:fld>
            <a:endParaRPr lang="zh-CN" altLang="en-US"/>
          </a:p>
        </p:txBody>
      </p:sp>
    </p:spTree>
    <p:extLst>
      <p:ext uri="{BB962C8B-B14F-4D97-AF65-F5344CB8AC3E}">
        <p14:creationId xmlns:p14="http://schemas.microsoft.com/office/powerpoint/2010/main" val="2811889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CC46EC0A-005F-4E41-8D86-947CFA3EA842}" type="datetimeFigureOut">
              <a:rPr lang="zh-CN" altLang="en-US" smtClean="0"/>
              <a:t>2018/9/28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ACD8BD-912C-4C7F-9584-A27AE360CEF6}" type="slidenum">
              <a:rPr lang="zh-CN" altLang="en-US" smtClean="0"/>
              <a:t>‹#›</a:t>
            </a:fld>
            <a:endParaRPr lang="zh-CN" altLang="en-US"/>
          </a:p>
        </p:txBody>
      </p:sp>
    </p:spTree>
    <p:extLst>
      <p:ext uri="{BB962C8B-B14F-4D97-AF65-F5344CB8AC3E}">
        <p14:creationId xmlns:p14="http://schemas.microsoft.com/office/powerpoint/2010/main" val="4843117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bg2">
                    <a:lumMod val="40000"/>
                    <a:lumOff val="6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CC46EC0A-005F-4E41-8D86-947CFA3EA842}" type="datetimeFigureOut">
              <a:rPr lang="zh-CN" altLang="en-US" smtClean="0"/>
              <a:t>2018/9/28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6DACD8BD-912C-4C7F-9584-A27AE360CEF6}" type="slidenum">
              <a:rPr lang="zh-CN" altLang="en-US" smtClean="0"/>
              <a:t>‹#›</a:t>
            </a:fld>
            <a:endParaRPr lang="zh-CN" altLang="en-US"/>
          </a:p>
        </p:txBody>
      </p:sp>
    </p:spTree>
    <p:extLst>
      <p:ext uri="{BB962C8B-B14F-4D97-AF65-F5344CB8AC3E}">
        <p14:creationId xmlns:p14="http://schemas.microsoft.com/office/powerpoint/2010/main" val="34179630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7" name="Date Placeholder 2"/>
          <p:cNvSpPr>
            <a:spLocks noGrp="1"/>
          </p:cNvSpPr>
          <p:nvPr>
            <p:ph type="dt" sz="half" idx="10"/>
          </p:nvPr>
        </p:nvSpPr>
        <p:spPr/>
        <p:txBody>
          <a:bodyPr/>
          <a:lstStyle/>
          <a:p>
            <a:fld id="{CC46EC0A-005F-4E41-8D86-947CFA3EA842}" type="datetimeFigureOut">
              <a:rPr lang="zh-CN" altLang="en-US" smtClean="0"/>
              <a:t>2018/9/28</a:t>
            </a:fld>
            <a:endParaRPr lang="zh-CN" altLang="en-US"/>
          </a:p>
        </p:txBody>
      </p:sp>
      <p:sp>
        <p:nvSpPr>
          <p:cNvPr id="5" name="Footer Placeholder 3"/>
          <p:cNvSpPr>
            <a:spLocks noGrp="1"/>
          </p:cNvSpPr>
          <p:nvPr>
            <p:ph type="ftr" sz="quarter" idx="11"/>
          </p:nvPr>
        </p:nvSpPr>
        <p:spPr/>
        <p:txBody>
          <a:bodyPr/>
          <a:lstStyle/>
          <a:p>
            <a:endParaRPr lang="zh-CN" altLang="en-US"/>
          </a:p>
        </p:txBody>
      </p:sp>
      <p:sp>
        <p:nvSpPr>
          <p:cNvPr id="6" name="Slide Number Placeholder 4"/>
          <p:cNvSpPr>
            <a:spLocks noGrp="1"/>
          </p:cNvSpPr>
          <p:nvPr>
            <p:ph type="sldNum" sz="quarter" idx="12"/>
          </p:nvPr>
        </p:nvSpPr>
        <p:spPr/>
        <p:txBody>
          <a:bodyPr/>
          <a:lstStyle/>
          <a:p>
            <a:fld id="{6DACD8BD-912C-4C7F-9584-A27AE360CEF6}" type="slidenum">
              <a:rPr lang="zh-CN" altLang="en-US" smtClean="0"/>
              <a:t>‹#›</a:t>
            </a:fld>
            <a:endParaRPr lang="zh-CN" altLang="en-US"/>
          </a:p>
        </p:txBody>
      </p:sp>
    </p:spTree>
    <p:extLst>
      <p:ext uri="{BB962C8B-B14F-4D97-AF65-F5344CB8AC3E}">
        <p14:creationId xmlns:p14="http://schemas.microsoft.com/office/powerpoint/2010/main" val="29173530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C46EC0A-005F-4E41-8D86-947CFA3EA842}" type="datetimeFigureOut">
              <a:rPr lang="zh-CN" altLang="en-US" smtClean="0"/>
              <a:t>2018/9/28</a:t>
            </a:fld>
            <a:endParaRPr lang="zh-CN" altLang="en-US"/>
          </a:p>
        </p:txBody>
      </p:sp>
      <p:sp>
        <p:nvSpPr>
          <p:cNvPr id="5" name="Footer Placeholder 2"/>
          <p:cNvSpPr>
            <a:spLocks noGrp="1"/>
          </p:cNvSpPr>
          <p:nvPr>
            <p:ph type="ftr" sz="quarter" idx="11"/>
          </p:nvPr>
        </p:nvSpPr>
        <p:spPr/>
        <p:txBody>
          <a:bodyPr/>
          <a:lstStyle/>
          <a:p>
            <a:endParaRPr lang="zh-CN" altLang="en-US"/>
          </a:p>
        </p:txBody>
      </p:sp>
      <p:sp>
        <p:nvSpPr>
          <p:cNvPr id="6" name="Slide Number Placeholder 3"/>
          <p:cNvSpPr>
            <a:spLocks noGrp="1"/>
          </p:cNvSpPr>
          <p:nvPr>
            <p:ph type="sldNum" sz="quarter" idx="12"/>
          </p:nvPr>
        </p:nvSpPr>
        <p:spPr/>
        <p:txBody>
          <a:bodyPr/>
          <a:lstStyle/>
          <a:p>
            <a:fld id="{6DACD8BD-912C-4C7F-9584-A27AE360CEF6}" type="slidenum">
              <a:rPr lang="zh-CN" altLang="en-US" smtClean="0"/>
              <a:t>‹#›</a:t>
            </a:fld>
            <a:endParaRPr lang="zh-CN" altLang="en-US"/>
          </a:p>
        </p:txBody>
      </p:sp>
    </p:spTree>
    <p:extLst>
      <p:ext uri="{BB962C8B-B14F-4D97-AF65-F5344CB8AC3E}">
        <p14:creationId xmlns:p14="http://schemas.microsoft.com/office/powerpoint/2010/main" val="3608807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4953" y="1447800"/>
            <a:ext cx="3401064" cy="1447800"/>
          </a:xfrm>
        </p:spPr>
        <p:txBody>
          <a:bodyPr anchor="b"/>
          <a:lstStyle>
            <a:lvl1pPr algn="l">
              <a:defRPr sz="2400" b="0"/>
            </a:lvl1pPr>
          </a:lstStyle>
          <a:p>
            <a:r>
              <a:rPr lang="zh-CN" altLang="en-US"/>
              <a:t>单击此处编辑母版标题样式</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154953"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7" name="Date Placeholder 4"/>
          <p:cNvSpPr>
            <a:spLocks noGrp="1"/>
          </p:cNvSpPr>
          <p:nvPr>
            <p:ph type="dt" sz="half" idx="10"/>
          </p:nvPr>
        </p:nvSpPr>
        <p:spPr/>
        <p:txBody>
          <a:bodyPr/>
          <a:lstStyle/>
          <a:p>
            <a:fld id="{CC46EC0A-005F-4E41-8D86-947CFA3EA842}" type="datetimeFigureOut">
              <a:rPr lang="zh-CN" altLang="en-US" smtClean="0"/>
              <a:t>2018/9/28</a:t>
            </a:fld>
            <a:endParaRPr lang="zh-CN" altLang="en-US"/>
          </a:p>
        </p:txBody>
      </p:sp>
      <p:sp>
        <p:nvSpPr>
          <p:cNvPr id="5" name="Footer Placeholder 5"/>
          <p:cNvSpPr>
            <a:spLocks noGrp="1"/>
          </p:cNvSpPr>
          <p:nvPr>
            <p:ph type="ftr" sz="quarter" idx="11"/>
          </p:nvPr>
        </p:nvSpPr>
        <p:spPr/>
        <p:txBody>
          <a:bodyPr/>
          <a:lstStyle/>
          <a:p>
            <a:endParaRPr lang="zh-CN" altLang="en-US"/>
          </a:p>
        </p:txBody>
      </p:sp>
      <p:sp>
        <p:nvSpPr>
          <p:cNvPr id="6" name="Slide Number Placeholder 6"/>
          <p:cNvSpPr>
            <a:spLocks noGrp="1"/>
          </p:cNvSpPr>
          <p:nvPr>
            <p:ph type="sldNum" sz="quarter" idx="12"/>
          </p:nvPr>
        </p:nvSpPr>
        <p:spPr/>
        <p:txBody>
          <a:bodyPr/>
          <a:lstStyle/>
          <a:p>
            <a:fld id="{6DACD8BD-912C-4C7F-9584-A27AE360CEF6}" type="slidenum">
              <a:rPr lang="zh-CN" altLang="en-US" smtClean="0"/>
              <a:t>‹#›</a:t>
            </a:fld>
            <a:endParaRPr lang="zh-CN" altLang="en-US"/>
          </a:p>
        </p:txBody>
      </p:sp>
    </p:spTree>
    <p:extLst>
      <p:ext uri="{BB962C8B-B14F-4D97-AF65-F5344CB8AC3E}">
        <p14:creationId xmlns:p14="http://schemas.microsoft.com/office/powerpoint/2010/main" val="37347540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Date Placeholder 4"/>
          <p:cNvSpPr>
            <a:spLocks noGrp="1"/>
          </p:cNvSpPr>
          <p:nvPr>
            <p:ph type="dt" sz="half" idx="10"/>
          </p:nvPr>
        </p:nvSpPr>
        <p:spPr/>
        <p:txBody>
          <a:bodyPr/>
          <a:lstStyle/>
          <a:p>
            <a:fld id="{CC46EC0A-005F-4E41-8D86-947CFA3EA842}" type="datetimeFigureOut">
              <a:rPr lang="zh-CN" altLang="en-US" smtClean="0"/>
              <a:t>2018/9/28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6DACD8BD-912C-4C7F-9584-A27AE360CEF6}" type="slidenum">
              <a:rPr lang="zh-CN" altLang="en-US" smtClean="0"/>
              <a:t>‹#›</a:t>
            </a:fld>
            <a:endParaRPr lang="zh-CN" altLang="en-US"/>
          </a:p>
        </p:txBody>
      </p:sp>
    </p:spTree>
    <p:extLst>
      <p:ext uri="{BB962C8B-B14F-4D97-AF65-F5344CB8AC3E}">
        <p14:creationId xmlns:p14="http://schemas.microsoft.com/office/powerpoint/2010/main" val="8275281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CC46EC0A-005F-4E41-8D86-947CFA3EA842}" type="datetimeFigureOut">
              <a:rPr lang="zh-CN" altLang="en-US" smtClean="0"/>
              <a:t>2018/9/28</a:t>
            </a:fld>
            <a:endParaRPr lang="zh-CN" altLang="en-US"/>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zh-CN" altLang="en-US"/>
          </a:p>
        </p:txBody>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6DACD8BD-912C-4C7F-9584-A27AE360CEF6}" type="slidenum">
              <a:rPr lang="zh-CN" altLang="en-US" smtClean="0"/>
              <a:t>‹#›</a:t>
            </a:fld>
            <a:endParaRPr lang="zh-CN" altLang="en-US"/>
          </a:p>
        </p:txBody>
      </p:sp>
    </p:spTree>
    <p:extLst>
      <p:ext uri="{BB962C8B-B14F-4D97-AF65-F5344CB8AC3E}">
        <p14:creationId xmlns:p14="http://schemas.microsoft.com/office/powerpoint/2010/main" val="1416658500"/>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Lst>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5pPr>
      <a:lvl6pPr marL="2506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bg2">
            <a:lumMod val="40000"/>
            <a:lumOff val="60000"/>
          </a:schemeClr>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6.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6.png"/><Relationship Id="rId5" Type="http://schemas.openxmlformats.org/officeDocument/2006/relationships/image" Target="../media/image9.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slideLayout" Target="../slideLayouts/slideLayout7.xml"/><Relationship Id="rId7" Type="http://schemas.openxmlformats.org/officeDocument/2006/relationships/image" Target="../media/image12.jpe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4.xml"/><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slideLayout" Target="../slideLayouts/slideLayout7.xml"/><Relationship Id="rId7" Type="http://schemas.openxmlformats.org/officeDocument/2006/relationships/image" Target="../media/image16.jpe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5.png"/><Relationship Id="rId11" Type="http://schemas.openxmlformats.org/officeDocument/2006/relationships/image" Target="../media/image6.png"/><Relationship Id="rId5" Type="http://schemas.openxmlformats.org/officeDocument/2006/relationships/image" Target="../media/image14.png"/><Relationship Id="rId10" Type="http://schemas.openxmlformats.org/officeDocument/2006/relationships/image" Target="../media/image19.jpeg"/><Relationship Id="rId4" Type="http://schemas.openxmlformats.org/officeDocument/2006/relationships/notesSlide" Target="../notesSlides/notesSlide5.xml"/><Relationship Id="rId9" Type="http://schemas.openxmlformats.org/officeDocument/2006/relationships/image" Target="../media/image18.jpe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22.jp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1.jpg"/><Relationship Id="rId5" Type="http://schemas.openxmlformats.org/officeDocument/2006/relationships/image" Target="../media/image2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slideLayout" Target="../slideLayouts/slideLayout7.xml"/><Relationship Id="rId7" Type="http://schemas.openxmlformats.org/officeDocument/2006/relationships/image" Target="../media/image25.jpe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6.pn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075859D3-ED90-44E4-AD00-1839D0E0CE00}"/>
              </a:ext>
            </a:extLst>
          </p:cNvPr>
          <p:cNvSpPr>
            <a:spLocks noGrp="1"/>
          </p:cNvSpPr>
          <p:nvPr>
            <p:ph type="ctrTitle"/>
          </p:nvPr>
        </p:nvSpPr>
        <p:spPr/>
        <p:txBody>
          <a:bodyPr/>
          <a:lstStyle/>
          <a:p>
            <a:r>
              <a:rPr lang="en-US" altLang="zh-TW" dirty="0"/>
              <a:t>SIT757 Presentation- The </a:t>
            </a:r>
            <a:r>
              <a:rPr lang="en-US" altLang="zh-TW" dirty="0" err="1"/>
              <a:t>ClayTOWN</a:t>
            </a:r>
            <a:endParaRPr lang="zh-CN" altLang="en-US" dirty="0"/>
          </a:p>
        </p:txBody>
      </p:sp>
      <p:sp>
        <p:nvSpPr>
          <p:cNvPr id="5" name="副标题 4">
            <a:extLst>
              <a:ext uri="{FF2B5EF4-FFF2-40B4-BE49-F238E27FC236}">
                <a16:creationId xmlns:a16="http://schemas.microsoft.com/office/drawing/2014/main" id="{D7689FA2-5689-406A-99FD-9FF89437AE62}"/>
              </a:ext>
            </a:extLst>
          </p:cNvPr>
          <p:cNvSpPr>
            <a:spLocks noGrp="1"/>
          </p:cNvSpPr>
          <p:nvPr>
            <p:ph type="subTitle" idx="1"/>
          </p:nvPr>
        </p:nvSpPr>
        <p:spPr/>
        <p:txBody>
          <a:bodyPr/>
          <a:lstStyle/>
          <a:p>
            <a:r>
              <a:rPr lang="en-US" altLang="zh-CN" dirty="0"/>
              <a:t>Tong-Chang Wu</a:t>
            </a:r>
          </a:p>
          <a:p>
            <a:r>
              <a:rPr lang="en-US" altLang="zh-CN" dirty="0"/>
              <a:t>213288591</a:t>
            </a:r>
            <a:endParaRPr lang="zh-CN" altLang="en-US" dirty="0"/>
          </a:p>
        </p:txBody>
      </p:sp>
      <p:pic>
        <p:nvPicPr>
          <p:cNvPr id="2" name="已录下的声音">
            <a:hlinkClick r:id="" action="ppaction://media"/>
            <a:extLst>
              <a:ext uri="{FF2B5EF4-FFF2-40B4-BE49-F238E27FC236}">
                <a16:creationId xmlns:a16="http://schemas.microsoft.com/office/drawing/2014/main" id="{E509CB98-09B6-4AAA-84B8-B3981F79150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9371013" y="5208090"/>
            <a:ext cx="609600" cy="609600"/>
          </a:xfrm>
          <a:prstGeom prst="rect">
            <a:avLst/>
          </a:prstGeom>
        </p:spPr>
      </p:pic>
    </p:spTree>
    <p:extLst>
      <p:ext uri="{BB962C8B-B14F-4D97-AF65-F5344CB8AC3E}">
        <p14:creationId xmlns:p14="http://schemas.microsoft.com/office/powerpoint/2010/main" val="1364032371"/>
      </p:ext>
    </p:extLst>
  </p:cSld>
  <p:clrMapOvr>
    <a:masterClrMapping/>
  </p:clrMapOvr>
  <mc:AlternateContent xmlns:mc="http://schemas.openxmlformats.org/markup-compatibility/2006" xmlns:p14="http://schemas.microsoft.com/office/powerpoint/2010/main">
    <mc:Choice Requires="p14">
      <p:transition spd="slow" p14:dur="2000" advClick="0" advTm="700"/>
    </mc:Choice>
    <mc:Fallback xmlns="">
      <p:transition spd="slow" advClick="0" advTm="7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97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7C150512-115D-417C-B06C-071696F46F64}"/>
              </a:ext>
            </a:extLst>
          </p:cNvPr>
          <p:cNvSpPr/>
          <p:nvPr/>
        </p:nvSpPr>
        <p:spPr>
          <a:xfrm>
            <a:off x="3790588" y="585083"/>
            <a:ext cx="4249881"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Introduction</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8" name="图片 7">
            <a:extLst>
              <a:ext uri="{FF2B5EF4-FFF2-40B4-BE49-F238E27FC236}">
                <a16:creationId xmlns:a16="http://schemas.microsoft.com/office/drawing/2014/main" id="{0B15CE09-F068-42F6-A1C4-FCF955E9C8C3}"/>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57238" y="1986311"/>
            <a:ext cx="4758290" cy="3861035"/>
          </a:xfrm>
          <a:prstGeom prst="rect">
            <a:avLst/>
          </a:prstGeom>
          <a:noFill/>
          <a:ln>
            <a:noFill/>
          </a:ln>
        </p:spPr>
      </p:pic>
      <p:pic>
        <p:nvPicPr>
          <p:cNvPr id="9" name="图片 8">
            <a:extLst>
              <a:ext uri="{FF2B5EF4-FFF2-40B4-BE49-F238E27FC236}">
                <a16:creationId xmlns:a16="http://schemas.microsoft.com/office/drawing/2014/main" id="{ADB1370C-A27E-4DF2-9140-CC37C26EF46C}"/>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5915528" y="1986311"/>
            <a:ext cx="4840704" cy="3957288"/>
          </a:xfrm>
          <a:prstGeom prst="rect">
            <a:avLst/>
          </a:prstGeom>
          <a:noFill/>
          <a:ln>
            <a:noFill/>
          </a:ln>
        </p:spPr>
      </p:pic>
      <p:pic>
        <p:nvPicPr>
          <p:cNvPr id="12" name="已录下的声音">
            <a:hlinkClick r:id="" action="ppaction://media"/>
            <a:extLst>
              <a:ext uri="{FF2B5EF4-FFF2-40B4-BE49-F238E27FC236}">
                <a16:creationId xmlns:a16="http://schemas.microsoft.com/office/drawing/2014/main" id="{AB6727F6-5262-4392-88E7-CEAF2915613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65568" y="3124200"/>
            <a:ext cx="609600" cy="609600"/>
          </a:xfrm>
          <a:prstGeom prst="rect">
            <a:avLst/>
          </a:prstGeom>
        </p:spPr>
      </p:pic>
    </p:spTree>
    <p:extLst>
      <p:ext uri="{BB962C8B-B14F-4D97-AF65-F5344CB8AC3E}">
        <p14:creationId xmlns:p14="http://schemas.microsoft.com/office/powerpoint/2010/main" val="3090226406"/>
      </p:ext>
    </p:extLst>
  </p:cSld>
  <p:clrMapOvr>
    <a:masterClrMapping/>
  </p:clrMapOvr>
  <mc:AlternateContent xmlns:mc="http://schemas.openxmlformats.org/markup-compatibility/2006" xmlns:p14="http://schemas.microsoft.com/office/powerpoint/2010/main">
    <mc:Choice Requires="p14">
      <p:transition spd="slow" p14:dur="2000" advTm="1250"/>
    </mc:Choice>
    <mc:Fallback xmlns="">
      <p:transition spd="slow" advTm="12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52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EB3C081-2604-4D3F-87E6-B9E97AEA5CFE}"/>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2761873" y="1811003"/>
            <a:ext cx="6668253" cy="4391025"/>
          </a:xfrm>
          <a:prstGeom prst="rect">
            <a:avLst/>
          </a:prstGeom>
          <a:noFill/>
          <a:ln>
            <a:noFill/>
          </a:ln>
        </p:spPr>
      </p:pic>
      <p:sp>
        <p:nvSpPr>
          <p:cNvPr id="3" name="矩形 2">
            <a:extLst>
              <a:ext uri="{FF2B5EF4-FFF2-40B4-BE49-F238E27FC236}">
                <a16:creationId xmlns:a16="http://schemas.microsoft.com/office/drawing/2014/main" id="{3562A2E3-22FD-4C03-923B-5A44C05FDA92}"/>
              </a:ext>
            </a:extLst>
          </p:cNvPr>
          <p:cNvSpPr/>
          <p:nvPr/>
        </p:nvSpPr>
        <p:spPr>
          <a:xfrm>
            <a:off x="3827873" y="452735"/>
            <a:ext cx="4285147" cy="923330"/>
          </a:xfrm>
          <a:prstGeom prst="rect">
            <a:avLst/>
          </a:prstGeom>
          <a:noFill/>
        </p:spPr>
        <p:txBody>
          <a:bodyPr wrap="none" lIns="91440" tIns="45720" rIns="91440" bIns="45720">
            <a:spAutoFit/>
          </a:bodyPr>
          <a:lstStyle/>
          <a:p>
            <a:pPr algn="ctr"/>
            <a:r>
              <a:rPr lang="en-US" altLang="zh-CN" sz="5400" b="0" cap="none" spc="0" dirty="0" err="1">
                <a:ln w="0"/>
                <a:solidFill>
                  <a:schemeClr val="accent1"/>
                </a:solidFill>
                <a:effectLst>
                  <a:outerShdw blurRad="38100" dist="25400" dir="5400000" algn="ctr" rotWithShape="0">
                    <a:srgbClr val="6E747A">
                      <a:alpha val="43000"/>
                    </a:srgbClr>
                  </a:outerShdw>
                </a:effectLst>
              </a:rPr>
              <a:t>Moodboard</a:t>
            </a:r>
            <a:endParaRPr lang="en-US" altLang="zh-CN" sz="5400" b="0" cap="none" spc="0" dirty="0">
              <a:ln w="0"/>
              <a:solidFill>
                <a:schemeClr val="accent1"/>
              </a:solidFill>
              <a:effectLst>
                <a:outerShdw blurRad="38100" dist="25400" dir="5400000" algn="ctr" rotWithShape="0">
                  <a:srgbClr val="6E747A">
                    <a:alpha val="43000"/>
                  </a:srgbClr>
                </a:outerShdw>
              </a:effectLst>
            </a:endParaRPr>
          </a:p>
        </p:txBody>
      </p:sp>
      <p:pic>
        <p:nvPicPr>
          <p:cNvPr id="4" name="已录下的声音">
            <a:hlinkClick r:id="" action="ppaction://media"/>
            <a:extLst>
              <a:ext uri="{FF2B5EF4-FFF2-40B4-BE49-F238E27FC236}">
                <a16:creationId xmlns:a16="http://schemas.microsoft.com/office/drawing/2014/main" id="{5165EF04-8630-4800-AEDD-522DF2BD11F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579768" y="3396915"/>
            <a:ext cx="609600" cy="609600"/>
          </a:xfrm>
          <a:prstGeom prst="rect">
            <a:avLst/>
          </a:prstGeom>
        </p:spPr>
      </p:pic>
    </p:spTree>
    <p:extLst>
      <p:ext uri="{BB962C8B-B14F-4D97-AF65-F5344CB8AC3E}">
        <p14:creationId xmlns:p14="http://schemas.microsoft.com/office/powerpoint/2010/main" val="1253903680"/>
      </p:ext>
    </p:extLst>
  </p:cSld>
  <p:clrMapOvr>
    <a:masterClrMapping/>
  </p:clrMapOvr>
  <mc:AlternateContent xmlns:mc="http://schemas.openxmlformats.org/markup-compatibility/2006">
    <mc:Choice xmlns:p14="http://schemas.microsoft.com/office/powerpoint/2010/main" Requires="p14">
      <p:transition spd="slow" p14:dur="2000" advTm="250"/>
    </mc:Choice>
    <mc:Fallback>
      <p:transition spd="slow" advTm="2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15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B5D6C9F-B957-4D1F-A953-1B21AB41CE62}"/>
              </a:ext>
            </a:extLst>
          </p:cNvPr>
          <p:cNvSpPr/>
          <p:nvPr/>
        </p:nvSpPr>
        <p:spPr>
          <a:xfrm>
            <a:off x="4969732" y="765556"/>
            <a:ext cx="2252541"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House</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4" name="图片 3">
            <a:extLst>
              <a:ext uri="{FF2B5EF4-FFF2-40B4-BE49-F238E27FC236}">
                <a16:creationId xmlns:a16="http://schemas.microsoft.com/office/drawing/2014/main" id="{0E31A1C3-329C-450F-8565-A1F13394ECA7}"/>
              </a:ext>
            </a:extLst>
          </p:cNvPr>
          <p:cNvPicPr/>
          <p:nvPr/>
        </p:nvPicPr>
        <p:blipFill>
          <a:blip r:embed="rId5"/>
          <a:stretch>
            <a:fillRect/>
          </a:stretch>
        </p:blipFill>
        <p:spPr>
          <a:xfrm>
            <a:off x="6727424" y="1904122"/>
            <a:ext cx="2564965" cy="2068817"/>
          </a:xfrm>
          <a:prstGeom prst="rect">
            <a:avLst/>
          </a:prstGeom>
        </p:spPr>
      </p:pic>
      <p:pic>
        <p:nvPicPr>
          <p:cNvPr id="5" name="图片 4">
            <a:extLst>
              <a:ext uri="{FF2B5EF4-FFF2-40B4-BE49-F238E27FC236}">
                <a16:creationId xmlns:a16="http://schemas.microsoft.com/office/drawing/2014/main" id="{29D42F82-C55A-4370-B96F-AE440BC14637}"/>
              </a:ext>
            </a:extLst>
          </p:cNvPr>
          <p:cNvPicPr/>
          <p:nvPr/>
        </p:nvPicPr>
        <p:blipFill>
          <a:blip r:embed="rId6"/>
          <a:stretch>
            <a:fillRect/>
          </a:stretch>
        </p:blipFill>
        <p:spPr>
          <a:xfrm>
            <a:off x="6825370" y="4101459"/>
            <a:ext cx="2564965" cy="2510135"/>
          </a:xfrm>
          <a:prstGeom prst="rect">
            <a:avLst/>
          </a:prstGeom>
        </p:spPr>
      </p:pic>
      <p:pic>
        <p:nvPicPr>
          <p:cNvPr id="6" name="图片 5">
            <a:extLst>
              <a:ext uri="{FF2B5EF4-FFF2-40B4-BE49-F238E27FC236}">
                <a16:creationId xmlns:a16="http://schemas.microsoft.com/office/drawing/2014/main" id="{D126A23B-13AF-4669-AA8F-57B7F73EF42D}"/>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941811" y="4234997"/>
            <a:ext cx="2286505" cy="2243058"/>
          </a:xfrm>
          <a:prstGeom prst="rect">
            <a:avLst/>
          </a:prstGeom>
          <a:noFill/>
          <a:ln>
            <a:noFill/>
          </a:ln>
        </p:spPr>
      </p:pic>
      <p:pic>
        <p:nvPicPr>
          <p:cNvPr id="7" name="图片 6">
            <a:extLst>
              <a:ext uri="{FF2B5EF4-FFF2-40B4-BE49-F238E27FC236}">
                <a16:creationId xmlns:a16="http://schemas.microsoft.com/office/drawing/2014/main" id="{7D96248B-918E-4D2F-95EE-4AD8B94A9221}"/>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99611" y="1775604"/>
            <a:ext cx="2370906" cy="2325855"/>
          </a:xfrm>
          <a:prstGeom prst="rect">
            <a:avLst/>
          </a:prstGeom>
          <a:noFill/>
          <a:ln>
            <a:noFill/>
          </a:ln>
        </p:spPr>
      </p:pic>
      <p:pic>
        <p:nvPicPr>
          <p:cNvPr id="2" name="已录下的声音">
            <a:hlinkClick r:id="" action="ppaction://media"/>
            <a:extLst>
              <a:ext uri="{FF2B5EF4-FFF2-40B4-BE49-F238E27FC236}">
                <a16:creationId xmlns:a16="http://schemas.microsoft.com/office/drawing/2014/main" id="{9DD32F4D-0573-4F7D-A290-B7E723934962}"/>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5743143" y="3124200"/>
            <a:ext cx="609600" cy="609600"/>
          </a:xfrm>
          <a:prstGeom prst="rect">
            <a:avLst/>
          </a:prstGeom>
        </p:spPr>
      </p:pic>
    </p:spTree>
    <p:extLst>
      <p:ext uri="{BB962C8B-B14F-4D97-AF65-F5344CB8AC3E}">
        <p14:creationId xmlns:p14="http://schemas.microsoft.com/office/powerpoint/2010/main" val="510269114"/>
      </p:ext>
    </p:extLst>
  </p:cSld>
  <p:clrMapOvr>
    <a:masterClrMapping/>
  </p:clrMapOvr>
  <mc:AlternateContent xmlns:mc="http://schemas.openxmlformats.org/markup-compatibility/2006">
    <mc:Choice xmlns:p14="http://schemas.microsoft.com/office/powerpoint/2010/main" Requires="p14">
      <p:transition spd="slow" p14:dur="2000" advTm="1030"/>
    </mc:Choice>
    <mc:Fallback>
      <p:transition spd="slow" advTm="103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21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B5D6C9F-B957-4D1F-A953-1B21AB41CE62}"/>
              </a:ext>
            </a:extLst>
          </p:cNvPr>
          <p:cNvSpPr/>
          <p:nvPr/>
        </p:nvSpPr>
        <p:spPr>
          <a:xfrm>
            <a:off x="5381701" y="765556"/>
            <a:ext cx="1428597"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Car</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4" name="图片 3">
            <a:extLst>
              <a:ext uri="{FF2B5EF4-FFF2-40B4-BE49-F238E27FC236}">
                <a16:creationId xmlns:a16="http://schemas.microsoft.com/office/drawing/2014/main" id="{55334AE6-6EFF-4B01-B865-177FA62F71E9}"/>
              </a:ext>
            </a:extLst>
          </p:cNvPr>
          <p:cNvPicPr/>
          <p:nvPr/>
        </p:nvPicPr>
        <p:blipFill>
          <a:blip r:embed="rId5"/>
          <a:stretch>
            <a:fillRect/>
          </a:stretch>
        </p:blipFill>
        <p:spPr>
          <a:xfrm>
            <a:off x="8355552" y="4392208"/>
            <a:ext cx="2166151" cy="1627739"/>
          </a:xfrm>
          <a:prstGeom prst="rect">
            <a:avLst/>
          </a:prstGeom>
        </p:spPr>
      </p:pic>
      <p:pic>
        <p:nvPicPr>
          <p:cNvPr id="5" name="图片 4">
            <a:extLst>
              <a:ext uri="{FF2B5EF4-FFF2-40B4-BE49-F238E27FC236}">
                <a16:creationId xmlns:a16="http://schemas.microsoft.com/office/drawing/2014/main" id="{665B8037-65E1-4172-8E21-C9DE0D57D5C0}"/>
              </a:ext>
            </a:extLst>
          </p:cNvPr>
          <p:cNvPicPr/>
          <p:nvPr/>
        </p:nvPicPr>
        <p:blipFill>
          <a:blip r:embed="rId6"/>
          <a:stretch>
            <a:fillRect/>
          </a:stretch>
        </p:blipFill>
        <p:spPr>
          <a:xfrm>
            <a:off x="8355552" y="1831269"/>
            <a:ext cx="2340375" cy="1976655"/>
          </a:xfrm>
          <a:prstGeom prst="rect">
            <a:avLst/>
          </a:prstGeom>
        </p:spPr>
      </p:pic>
      <p:pic>
        <p:nvPicPr>
          <p:cNvPr id="6" name="图片 5">
            <a:extLst>
              <a:ext uri="{FF2B5EF4-FFF2-40B4-BE49-F238E27FC236}">
                <a16:creationId xmlns:a16="http://schemas.microsoft.com/office/drawing/2014/main" id="{19CB9129-0E95-47A8-9A5C-2BF82EBD345B}"/>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722017" y="1839093"/>
            <a:ext cx="2555869" cy="1961009"/>
          </a:xfrm>
          <a:prstGeom prst="rect">
            <a:avLst/>
          </a:prstGeom>
          <a:noFill/>
          <a:ln>
            <a:noFill/>
          </a:ln>
        </p:spPr>
      </p:pic>
      <p:pic>
        <p:nvPicPr>
          <p:cNvPr id="7" name="图片 6">
            <a:extLst>
              <a:ext uri="{FF2B5EF4-FFF2-40B4-BE49-F238E27FC236}">
                <a16:creationId xmlns:a16="http://schemas.microsoft.com/office/drawing/2014/main" id="{C6E67088-D071-4693-8CDF-35B98C902CC2}"/>
              </a:ext>
            </a:extLst>
          </p:cNvPr>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061893" y="4392208"/>
            <a:ext cx="2215993" cy="1700236"/>
          </a:xfrm>
          <a:prstGeom prst="rect">
            <a:avLst/>
          </a:prstGeom>
          <a:noFill/>
          <a:ln>
            <a:noFill/>
          </a:ln>
        </p:spPr>
      </p:pic>
      <p:pic>
        <p:nvPicPr>
          <p:cNvPr id="8" name="图片 7">
            <a:extLst>
              <a:ext uri="{FF2B5EF4-FFF2-40B4-BE49-F238E27FC236}">
                <a16:creationId xmlns:a16="http://schemas.microsoft.com/office/drawing/2014/main" id="{D86995CC-D477-42F3-A3AD-AA3DB2DC8EB1}"/>
              </a:ext>
            </a:extLst>
          </p:cNvPr>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402936" y="4504631"/>
            <a:ext cx="2290766" cy="1757606"/>
          </a:xfrm>
          <a:prstGeom prst="rect">
            <a:avLst/>
          </a:prstGeom>
          <a:noFill/>
          <a:ln>
            <a:noFill/>
          </a:ln>
        </p:spPr>
      </p:pic>
      <p:pic>
        <p:nvPicPr>
          <p:cNvPr id="9" name="图片 8">
            <a:extLst>
              <a:ext uri="{FF2B5EF4-FFF2-40B4-BE49-F238E27FC236}">
                <a16:creationId xmlns:a16="http://schemas.microsoft.com/office/drawing/2014/main" id="{7E71C47A-571A-44F3-BE85-E246A321FD20}"/>
              </a:ext>
            </a:extLst>
          </p:cNvPr>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260188" y="1839093"/>
            <a:ext cx="2576262" cy="1976655"/>
          </a:xfrm>
          <a:prstGeom prst="rect">
            <a:avLst/>
          </a:prstGeom>
          <a:noFill/>
          <a:ln>
            <a:noFill/>
          </a:ln>
        </p:spPr>
      </p:pic>
      <p:pic>
        <p:nvPicPr>
          <p:cNvPr id="10" name="已录下的声音">
            <a:hlinkClick r:id="" action="ppaction://media"/>
            <a:extLst>
              <a:ext uri="{FF2B5EF4-FFF2-40B4-BE49-F238E27FC236}">
                <a16:creationId xmlns:a16="http://schemas.microsoft.com/office/drawing/2014/main" id="{8A86978D-764D-4948-9327-D735D1C13A7E}"/>
              </a:ext>
            </a:extLst>
          </p:cNvPr>
          <p:cNvPicPr>
            <a:picLocks noChangeAspect="1"/>
          </p:cNvPicPr>
          <p:nvPr>
            <a:audioFile r:link="rId2"/>
            <p:extLst>
              <p:ext uri="{DAA4B4D4-6D71-4841-9C94-3DE7FCFB9230}">
                <p14:media xmlns:p14="http://schemas.microsoft.com/office/powerpoint/2010/main" r:embed="rId1"/>
              </p:ext>
            </p:extLst>
          </p:nvPr>
        </p:nvPicPr>
        <p:blipFill>
          <a:blip r:embed="rId11"/>
          <a:stretch>
            <a:fillRect/>
          </a:stretch>
        </p:blipFill>
        <p:spPr>
          <a:xfrm>
            <a:off x="5791200" y="3136232"/>
            <a:ext cx="609600" cy="609600"/>
          </a:xfrm>
          <a:prstGeom prst="rect">
            <a:avLst/>
          </a:prstGeom>
        </p:spPr>
      </p:pic>
    </p:spTree>
    <p:extLst>
      <p:ext uri="{BB962C8B-B14F-4D97-AF65-F5344CB8AC3E}">
        <p14:creationId xmlns:p14="http://schemas.microsoft.com/office/powerpoint/2010/main" val="3956916668"/>
      </p:ext>
    </p:extLst>
  </p:cSld>
  <p:clrMapOvr>
    <a:masterClrMapping/>
  </p:clrMapOvr>
  <mc:AlternateContent xmlns:mc="http://schemas.openxmlformats.org/markup-compatibility/2006">
    <mc:Choice xmlns:p14="http://schemas.microsoft.com/office/powerpoint/2010/main" Requires="p14">
      <p:transition spd="slow" p14:dur="2000" advTm="1250"/>
    </mc:Choice>
    <mc:Fallback>
      <p:transition spd="slow" advTm="125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06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B5D6C9F-B957-4D1F-A953-1B21AB41CE62}"/>
              </a:ext>
            </a:extLst>
          </p:cNvPr>
          <p:cNvSpPr/>
          <p:nvPr/>
        </p:nvSpPr>
        <p:spPr>
          <a:xfrm>
            <a:off x="4264410" y="765556"/>
            <a:ext cx="3663182"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Character</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4" name="图片 3">
            <a:extLst>
              <a:ext uri="{FF2B5EF4-FFF2-40B4-BE49-F238E27FC236}">
                <a16:creationId xmlns:a16="http://schemas.microsoft.com/office/drawing/2014/main" id="{D38E0117-C404-4AC8-8F1C-3E682C8072CF}"/>
              </a:ext>
            </a:extLst>
          </p:cNvPr>
          <p:cNvPicPr/>
          <p:nvPr/>
        </p:nvPicPr>
        <p:blipFill>
          <a:blip r:embed="rId5"/>
          <a:stretch>
            <a:fillRect/>
          </a:stretch>
        </p:blipFill>
        <p:spPr>
          <a:xfrm>
            <a:off x="8195512" y="2247096"/>
            <a:ext cx="3878179" cy="3419778"/>
          </a:xfrm>
          <a:prstGeom prst="rect">
            <a:avLst/>
          </a:prstGeom>
        </p:spPr>
      </p:pic>
      <p:pic>
        <p:nvPicPr>
          <p:cNvPr id="5" name="图片 4" descr="图片包含 监视器&#10;&#10;已生成高可信度的说明">
            <a:extLst>
              <a:ext uri="{FF2B5EF4-FFF2-40B4-BE49-F238E27FC236}">
                <a16:creationId xmlns:a16="http://schemas.microsoft.com/office/drawing/2014/main" id="{A7761385-29E3-42FD-A2A1-BD95185C44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64410" y="2247096"/>
            <a:ext cx="3490927" cy="3490927"/>
          </a:xfrm>
          <a:prstGeom prst="rect">
            <a:avLst/>
          </a:prstGeom>
        </p:spPr>
      </p:pic>
      <p:pic>
        <p:nvPicPr>
          <p:cNvPr id="7" name="图片 6">
            <a:extLst>
              <a:ext uri="{FF2B5EF4-FFF2-40B4-BE49-F238E27FC236}">
                <a16:creationId xmlns:a16="http://schemas.microsoft.com/office/drawing/2014/main" id="{6F88EBCB-2853-4EEF-BFF3-F2AA0E0378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3307" y="2247096"/>
            <a:ext cx="3490928" cy="3490928"/>
          </a:xfrm>
          <a:prstGeom prst="rect">
            <a:avLst/>
          </a:prstGeom>
        </p:spPr>
      </p:pic>
      <p:pic>
        <p:nvPicPr>
          <p:cNvPr id="8" name="已录下的声音">
            <a:hlinkClick r:id="" action="ppaction://media"/>
            <a:extLst>
              <a:ext uri="{FF2B5EF4-FFF2-40B4-BE49-F238E27FC236}">
                <a16:creationId xmlns:a16="http://schemas.microsoft.com/office/drawing/2014/main" id="{8B07CD53-BAAC-41FC-BBFF-7E89D43CE73C}"/>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1279568873"/>
      </p:ext>
    </p:extLst>
  </p:cSld>
  <p:clrMapOvr>
    <a:masterClrMapping/>
  </p:clrMapOvr>
  <mc:AlternateContent xmlns:mc="http://schemas.openxmlformats.org/markup-compatibility/2006">
    <mc:Choice xmlns:p14="http://schemas.microsoft.com/office/powerpoint/2010/main" Requires="p14">
      <p:transition spd="slow" p14:dur="2000" advTm="1060"/>
    </mc:Choice>
    <mc:Fallback>
      <p:transition spd="slow" advTm="10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6442"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FB5D6C9F-B957-4D1F-A953-1B21AB41CE62}"/>
              </a:ext>
            </a:extLst>
          </p:cNvPr>
          <p:cNvSpPr/>
          <p:nvPr/>
        </p:nvSpPr>
        <p:spPr>
          <a:xfrm>
            <a:off x="4343758" y="765556"/>
            <a:ext cx="3504486" cy="923330"/>
          </a:xfrm>
          <a:prstGeom prst="rect">
            <a:avLst/>
          </a:prstGeom>
          <a:noFill/>
        </p:spPr>
        <p:txBody>
          <a:bodyPr wrap="none" lIns="91440" tIns="45720" rIns="91440" bIns="45720">
            <a:spAutoFit/>
          </a:bodyPr>
          <a:lstStyle/>
          <a:p>
            <a:pPr algn="ctr"/>
            <a:r>
              <a:rPr lang="en-US" altLang="zh-CN" sz="5400" b="0" cap="none" spc="0" dirty="0">
                <a:ln w="0"/>
                <a:solidFill>
                  <a:schemeClr val="accent1"/>
                </a:solidFill>
                <a:effectLst>
                  <a:outerShdw blurRad="38100" dist="25400" dir="5400000" algn="ctr" rotWithShape="0">
                    <a:srgbClr val="6E747A">
                      <a:alpha val="43000"/>
                    </a:srgbClr>
                  </a:outerShdw>
                </a:effectLst>
              </a:rPr>
              <a:t>Streetlight</a:t>
            </a:r>
            <a:endParaRPr lang="zh-CN" altLang="en-US" sz="5400" b="0" cap="none" spc="0" dirty="0">
              <a:ln w="0"/>
              <a:solidFill>
                <a:schemeClr val="accent1"/>
              </a:solidFill>
              <a:effectLst>
                <a:outerShdw blurRad="38100" dist="25400" dir="5400000" algn="ctr" rotWithShape="0">
                  <a:srgbClr val="6E747A">
                    <a:alpha val="43000"/>
                  </a:srgbClr>
                </a:outerShdw>
              </a:effectLst>
            </a:endParaRPr>
          </a:p>
        </p:txBody>
      </p:sp>
      <p:pic>
        <p:nvPicPr>
          <p:cNvPr id="4" name="图片 3">
            <a:extLst>
              <a:ext uri="{FF2B5EF4-FFF2-40B4-BE49-F238E27FC236}">
                <a16:creationId xmlns:a16="http://schemas.microsoft.com/office/drawing/2014/main" id="{79CE5AF7-94BF-4795-8EFC-F7F2CB502371}"/>
              </a:ext>
            </a:extLst>
          </p:cNvPr>
          <p:cNvPicPr/>
          <p:nvPr/>
        </p:nvPicPr>
        <p:blipFill>
          <a:blip r:embed="rId5"/>
          <a:stretch>
            <a:fillRect/>
          </a:stretch>
        </p:blipFill>
        <p:spPr>
          <a:xfrm>
            <a:off x="7784652" y="2572740"/>
            <a:ext cx="3273515" cy="2641761"/>
          </a:xfrm>
          <a:prstGeom prst="rect">
            <a:avLst/>
          </a:prstGeom>
        </p:spPr>
      </p:pic>
      <p:pic>
        <p:nvPicPr>
          <p:cNvPr id="5" name="图片 4">
            <a:extLst>
              <a:ext uri="{FF2B5EF4-FFF2-40B4-BE49-F238E27FC236}">
                <a16:creationId xmlns:a16="http://schemas.microsoft.com/office/drawing/2014/main" id="{39517CBF-E0BD-4555-B611-53780ABF621A}"/>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72758" y="2590633"/>
            <a:ext cx="3026872" cy="2623868"/>
          </a:xfrm>
          <a:prstGeom prst="rect">
            <a:avLst/>
          </a:prstGeom>
          <a:noFill/>
          <a:ln>
            <a:noFill/>
          </a:ln>
        </p:spPr>
      </p:pic>
      <p:pic>
        <p:nvPicPr>
          <p:cNvPr id="6" name="图片 5">
            <a:extLst>
              <a:ext uri="{FF2B5EF4-FFF2-40B4-BE49-F238E27FC236}">
                <a16:creationId xmlns:a16="http://schemas.microsoft.com/office/drawing/2014/main" id="{EBBFFB24-AEB1-4A58-9D7D-3A02E90FD7BE}"/>
              </a:ext>
            </a:extLst>
          </p:cNvPr>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190347" y="2590633"/>
            <a:ext cx="3048294" cy="2641761"/>
          </a:xfrm>
          <a:prstGeom prst="rect">
            <a:avLst/>
          </a:prstGeom>
          <a:noFill/>
          <a:ln>
            <a:noFill/>
          </a:ln>
        </p:spPr>
      </p:pic>
      <p:pic>
        <p:nvPicPr>
          <p:cNvPr id="2" name="已录下的声音">
            <a:hlinkClick r:id="" action="ppaction://media"/>
            <a:extLst>
              <a:ext uri="{FF2B5EF4-FFF2-40B4-BE49-F238E27FC236}">
                <a16:creationId xmlns:a16="http://schemas.microsoft.com/office/drawing/2014/main" id="{EAD9BF70-F888-4247-BB6F-EF0481B41A04}"/>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929814294"/>
      </p:ext>
    </p:extLst>
  </p:cSld>
  <p:clrMapOvr>
    <a:masterClrMapping/>
  </p:clrMapOvr>
  <mc:AlternateContent xmlns:mc="http://schemas.openxmlformats.org/markup-compatibility/2006">
    <mc:Choice xmlns:p14="http://schemas.microsoft.com/office/powerpoint/2010/main" Requires="p14">
      <p:transition spd="slow" p14:dur="2000" advClick="0" advTm="440"/>
    </mc:Choice>
    <mc:Fallback>
      <p:transition spd="slow" advClick="0" advTm="44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315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83E113-D04F-43DA-A4BC-632AF8856B98}"/>
              </a:ext>
            </a:extLst>
          </p:cNvPr>
          <p:cNvSpPr>
            <a:spLocks noGrp="1"/>
          </p:cNvSpPr>
          <p:nvPr>
            <p:ph type="ctrTitle"/>
          </p:nvPr>
        </p:nvSpPr>
        <p:spPr/>
        <p:txBody>
          <a:bodyPr/>
          <a:lstStyle/>
          <a:p>
            <a:r>
              <a:rPr lang="en-US" altLang="zh-CN" dirty="0"/>
              <a:t>REFLECTION</a:t>
            </a:r>
            <a:endParaRPr lang="zh-CN" altLang="en-US" dirty="0"/>
          </a:p>
        </p:txBody>
      </p:sp>
      <p:sp>
        <p:nvSpPr>
          <p:cNvPr id="3" name="副标题 2">
            <a:extLst>
              <a:ext uri="{FF2B5EF4-FFF2-40B4-BE49-F238E27FC236}">
                <a16:creationId xmlns:a16="http://schemas.microsoft.com/office/drawing/2014/main" id="{CC0E593F-66D5-4ECB-860E-E0CEDFBDD114}"/>
              </a:ext>
            </a:extLst>
          </p:cNvPr>
          <p:cNvSpPr>
            <a:spLocks noGrp="1"/>
          </p:cNvSpPr>
          <p:nvPr>
            <p:ph type="subTitle" idx="1"/>
          </p:nvPr>
        </p:nvSpPr>
        <p:spPr/>
        <p:txBody>
          <a:bodyPr/>
          <a:lstStyle/>
          <a:p>
            <a:endParaRPr lang="zh-CN" altLang="en-US"/>
          </a:p>
        </p:txBody>
      </p:sp>
      <p:pic>
        <p:nvPicPr>
          <p:cNvPr id="4" name="已录下的声音">
            <a:hlinkClick r:id="" action="ppaction://media"/>
            <a:extLst>
              <a:ext uri="{FF2B5EF4-FFF2-40B4-BE49-F238E27FC236}">
                <a16:creationId xmlns:a16="http://schemas.microsoft.com/office/drawing/2014/main" id="{D36BB9C9-AA7D-47E7-9C43-D6157C706AA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5791200" y="3124200"/>
            <a:ext cx="609600" cy="609600"/>
          </a:xfrm>
          <a:prstGeom prst="rect">
            <a:avLst/>
          </a:prstGeom>
        </p:spPr>
      </p:pic>
    </p:spTree>
    <p:extLst>
      <p:ext uri="{BB962C8B-B14F-4D97-AF65-F5344CB8AC3E}">
        <p14:creationId xmlns:p14="http://schemas.microsoft.com/office/powerpoint/2010/main" val="2053128161"/>
      </p:ext>
    </p:extLst>
  </p:cSld>
  <p:clrMapOvr>
    <a:masterClrMapping/>
  </p:clrMapOvr>
  <mc:AlternateContent xmlns:mc="http://schemas.openxmlformats.org/markup-compatibility/2006">
    <mc:Choice xmlns:p14="http://schemas.microsoft.com/office/powerpoint/2010/main" Requires="p14">
      <p:transition spd="slow" p14:dur="2000" advClick="0" advTm="1260"/>
    </mc:Choice>
    <mc:Fallback>
      <p:transition spd="slow" advClick="0" advTm="12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606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离子">
  <a:themeElements>
    <a:clrScheme name="离子">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4849A"/>
      </a:accent5>
      <a:accent6>
        <a:srgbClr val="9E5E9B"/>
      </a:accent6>
      <a:hlink>
        <a:srgbClr val="58C1BA"/>
      </a:hlink>
      <a:folHlink>
        <a:srgbClr val="9DFFCB"/>
      </a:folHlink>
    </a:clrScheme>
    <a:fontScheme name="离子">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离子">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id="{B8441ADB-2E43-4AF7-B97A-BD870242C6A8}" vid="{292E63A9-BB86-4E3D-B92A-7223C6510D2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87</TotalTime>
  <Words>1177</Words>
  <Application>Microsoft Office PowerPoint</Application>
  <PresentationFormat>宽屏</PresentationFormat>
  <Paragraphs>31</Paragraphs>
  <Slides>8</Slides>
  <Notes>8</Notes>
  <HiddenSlides>0</HiddenSlides>
  <MMClips>8</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8</vt:i4>
      </vt:variant>
    </vt:vector>
  </HeadingPairs>
  <TitlesOfParts>
    <vt:vector size="15" baseType="lpstr">
      <vt:lpstr>新細明體</vt:lpstr>
      <vt:lpstr>等线</vt:lpstr>
      <vt:lpstr>宋体</vt:lpstr>
      <vt:lpstr>Arial</vt:lpstr>
      <vt:lpstr>Century Gothic</vt:lpstr>
      <vt:lpstr>Wingdings 3</vt:lpstr>
      <vt:lpstr>离子</vt:lpstr>
      <vt:lpstr>SIT757 Presentation- The ClayTOWN</vt:lpstr>
      <vt:lpstr>PowerPoint 演示文稿</vt:lpstr>
      <vt:lpstr>PowerPoint 演示文稿</vt:lpstr>
      <vt:lpstr>PowerPoint 演示文稿</vt:lpstr>
      <vt:lpstr>PowerPoint 演示文稿</vt:lpstr>
      <vt:lpstr>PowerPoint 演示文稿</vt:lpstr>
      <vt:lpstr>PowerPoint 演示文稿</vt:lpstr>
      <vt:lpstr>REFLECTION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SIT757 Presentation</dc:title>
  <dc:creator>TONG CHANG WU</dc:creator>
  <cp:lastModifiedBy>TONG CHANG WU</cp:lastModifiedBy>
  <cp:revision>48</cp:revision>
  <dcterms:created xsi:type="dcterms:W3CDTF">2018-09-28T05:34:01Z</dcterms:created>
  <dcterms:modified xsi:type="dcterms:W3CDTF">2018-09-28T07:08:40Z</dcterms:modified>
</cp:coreProperties>
</file>